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6600"/>
    <a:srgbClr val="0066FF"/>
    <a:srgbClr val="0000FF"/>
    <a:srgbClr val="FF6699"/>
    <a:srgbClr val="FFCC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2" autoAdjust="0"/>
    <p:restoredTop sz="97015" autoAdjust="0"/>
  </p:normalViewPr>
  <p:slideViewPr>
    <p:cSldViewPr>
      <p:cViewPr>
        <p:scale>
          <a:sx n="60" d="100"/>
          <a:sy n="60" d="100"/>
        </p:scale>
        <p:origin x="-175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11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</a:t>
              </a:r>
              <a:r>
                <a:rPr lang="en-US" sz="40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TRõ</a:t>
              </a: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 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4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768" y="5247052"/>
            <a:ext cx="2285432" cy="1499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3062785"/>
            <a:ext cx="2247900" cy="1550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286000" y="1600200"/>
            <a:ext cx="5334000" cy="685800"/>
          </a:xfrm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trừ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383275" y="2362200"/>
            <a:ext cx="83592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1066800" y="2376985"/>
            <a:ext cx="54102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Vớt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 con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791200" y="3429497"/>
            <a:ext cx="1981200" cy="6858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 – 1 = 2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381000" y="4503284"/>
            <a:ext cx="83592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1064525" y="4518069"/>
            <a:ext cx="54102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Vớt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 con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788925" y="5570581"/>
            <a:ext cx="1981200" cy="685800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 – 2 = 1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274256" y="3477904"/>
            <a:ext cx="4572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249236" y="5622878"/>
            <a:ext cx="4572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68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8" grpId="0"/>
      <p:bldP spid="39" grpId="0" animBg="1"/>
      <p:bldP spid="40" grpId="0"/>
      <p:bldP spid="41" grpId="0"/>
      <p:bldP spid="42" grpId="0" animBg="1"/>
      <p:bldP spid="12" grpId="0" animBg="1"/>
      <p:bldP spid="12" grpId="1" animBg="1"/>
      <p:bldP spid="13" grpId="0" animBg="1"/>
      <p:bldP spid="1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768" y="3036505"/>
            <a:ext cx="2361631" cy="1549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767" y="5189324"/>
            <a:ext cx="2361631" cy="1592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286000" y="1600200"/>
            <a:ext cx="5334000" cy="685800"/>
          </a:xfrm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trừ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383275" y="2362200"/>
            <a:ext cx="83592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1066800" y="2376985"/>
            <a:ext cx="54102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Vớt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3 con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791200" y="3429497"/>
            <a:ext cx="1981200" cy="6858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 – 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0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381000" y="4503284"/>
            <a:ext cx="83592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1064524" y="4518069"/>
            <a:ext cx="6707876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vớt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788925" y="5570581"/>
            <a:ext cx="1981200" cy="685800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 – 0 = 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7274256" y="3477904"/>
            <a:ext cx="4572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7249236" y="5622878"/>
            <a:ext cx="4572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8" grpId="0"/>
      <p:bldP spid="39" grpId="0" animBg="1"/>
      <p:bldP spid="40" grpId="0"/>
      <p:bldP spid="41" grpId="0"/>
      <p:bldP spid="42" grpId="0" animBg="1"/>
      <p:bldP spid="47" grpId="0" animBg="1"/>
      <p:bldP spid="47" grpId="1" animBg="1"/>
      <p:bldP spid="49" grpId="0" animBg="1"/>
      <p:bldP spid="4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9832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7648" y="2182049"/>
            <a:ext cx="2255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3308" y="3224055"/>
            <a:ext cx="676178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5 – 0 	4 – 0 	3 – 0 	2 – 0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6 – 6 	7 – 7		4 – 4 	9 – 9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5 + 0	0 + 4	3 + 0	0 + 2 </a:t>
            </a:r>
            <a:endParaRPr lang="vi-VN" sz="3200" b="1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9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03715" y="6858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7648" y="884633"/>
            <a:ext cx="71000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2" name="Cloud 1"/>
          <p:cNvSpPr/>
          <p:nvPr/>
        </p:nvSpPr>
        <p:spPr>
          <a:xfrm>
            <a:off x="228600" y="2286000"/>
            <a:ext cx="1905000" cy="1143000"/>
          </a:xfrm>
          <a:prstGeom prst="cloud">
            <a:avLst/>
          </a:prstGeom>
          <a:solidFill>
            <a:srgbClr val="99CCFF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– 4 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loud 8"/>
          <p:cNvSpPr/>
          <p:nvPr/>
        </p:nvSpPr>
        <p:spPr>
          <a:xfrm>
            <a:off x="2462852" y="2286000"/>
            <a:ext cx="1905000" cy="1143000"/>
          </a:xfrm>
          <a:prstGeom prst="cloud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4697104" y="2286000"/>
            <a:ext cx="1905000" cy="11430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– 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loud 14"/>
          <p:cNvSpPr/>
          <p:nvPr/>
        </p:nvSpPr>
        <p:spPr>
          <a:xfrm>
            <a:off x="6931356" y="2286000"/>
            <a:ext cx="1905000" cy="1143000"/>
          </a:xfrm>
          <a:prstGeom prst="cloud">
            <a:avLst/>
          </a:prstGeom>
          <a:solidFill>
            <a:srgbClr val="FFCCCC"/>
          </a:solidFill>
          <a:ln w="19050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loud 15"/>
          <p:cNvSpPr/>
          <p:nvPr/>
        </p:nvSpPr>
        <p:spPr>
          <a:xfrm>
            <a:off x="228600" y="4343400"/>
            <a:ext cx="1905000" cy="11430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loud 16"/>
          <p:cNvSpPr/>
          <p:nvPr/>
        </p:nvSpPr>
        <p:spPr>
          <a:xfrm>
            <a:off x="2462852" y="4343400"/>
            <a:ext cx="1905000" cy="1143000"/>
          </a:xfrm>
          <a:prstGeom prst="cloud">
            <a:avLst/>
          </a:prstGeom>
          <a:solidFill>
            <a:srgbClr val="FFCCCC"/>
          </a:solidFill>
          <a:ln w="19050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– 0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loud 17"/>
          <p:cNvSpPr/>
          <p:nvPr/>
        </p:nvSpPr>
        <p:spPr>
          <a:xfrm>
            <a:off x="4697104" y="4343400"/>
            <a:ext cx="1905000" cy="1143000"/>
          </a:xfrm>
          <a:prstGeom prst="cloud">
            <a:avLst/>
          </a:prstGeom>
          <a:solidFill>
            <a:srgbClr val="99CCFF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– 2 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Cloud 18"/>
          <p:cNvSpPr/>
          <p:nvPr/>
        </p:nvSpPr>
        <p:spPr>
          <a:xfrm>
            <a:off x="6931356" y="4343400"/>
            <a:ext cx="1905000" cy="1143000"/>
          </a:xfrm>
          <a:prstGeom prst="cloud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2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Connector 3"/>
          <p:cNvCxnSpPr>
            <a:stCxn id="2" idx="1"/>
            <a:endCxn id="17" idx="3"/>
          </p:cNvCxnSpPr>
          <p:nvPr/>
        </p:nvCxnSpPr>
        <p:spPr>
          <a:xfrm>
            <a:off x="1181100" y="3427783"/>
            <a:ext cx="2234252" cy="98096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6" idx="3"/>
          </p:cNvCxnSpPr>
          <p:nvPr/>
        </p:nvCxnSpPr>
        <p:spPr>
          <a:xfrm flipH="1">
            <a:off x="1181100" y="3429000"/>
            <a:ext cx="2234252" cy="979752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9" idx="3"/>
          </p:cNvCxnSpPr>
          <p:nvPr/>
        </p:nvCxnSpPr>
        <p:spPr>
          <a:xfrm flipH="1" flipV="1">
            <a:off x="5646064" y="3429000"/>
            <a:ext cx="2237792" cy="97975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" idx="1"/>
            <a:endCxn id="18" idx="3"/>
          </p:cNvCxnSpPr>
          <p:nvPr/>
        </p:nvCxnSpPr>
        <p:spPr>
          <a:xfrm flipH="1">
            <a:off x="5649604" y="3427783"/>
            <a:ext cx="2234252" cy="980969"/>
          </a:xfrm>
          <a:prstGeom prst="line">
            <a:avLst/>
          </a:prstGeom>
          <a:ln w="28575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29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03715" y="6858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1444391" y="797768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87391" y="809747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8129034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86402" y="5623034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2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141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Số 0 trong phép trừ</vt:lpstr>
      <vt:lpstr>Số 0 trong phép trừ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38</cp:revision>
  <dcterms:created xsi:type="dcterms:W3CDTF">2006-08-16T00:00:00Z</dcterms:created>
  <dcterms:modified xsi:type="dcterms:W3CDTF">2020-08-20T16:46:04Z</dcterms:modified>
</cp:coreProperties>
</file>